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Vê, vê, viverás! </a:t>
            </a:r>
          </a:p>
          <a:p>
            <a:r>
              <a:rPr lang="pt-BR" dirty="0"/>
              <a:t>Terás vida em olhar a </a:t>
            </a:r>
          </a:p>
          <a:p>
            <a:r>
              <a:rPr lang="pt-BR" dirty="0"/>
              <a:t>Jesus, Salvador; </a:t>
            </a:r>
          </a:p>
          <a:p>
            <a:r>
              <a:rPr lang="pt-BR" dirty="0"/>
              <a:t>Ele diz: “Vida em </a:t>
            </a:r>
          </a:p>
          <a:p>
            <a:r>
              <a:rPr lang="pt-BR"/>
              <a:t>Mim </a:t>
            </a:r>
            <a:r>
              <a:rPr lang="pt-BR" dirty="0"/>
              <a:t>acharás!”</a:t>
            </a:r>
          </a:p>
        </p:txBody>
      </p:sp>
    </p:spTree>
    <p:extLst>
      <p:ext uri="{BB962C8B-B14F-4D97-AF65-F5344CB8AC3E}">
        <p14:creationId xmlns:p14="http://schemas.microsoft.com/office/powerpoint/2010/main" val="3704287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Terás vida em olhar</a:t>
            </a:r>
          </a:p>
          <a:p>
            <a:r>
              <a:rPr lang="pt-BR" dirty="0"/>
              <a:t>a Jesus, Salvador; </a:t>
            </a:r>
          </a:p>
          <a:p>
            <a:r>
              <a:rPr lang="pt-BR" dirty="0"/>
              <a:t>Ele diz: “Vida eterna </a:t>
            </a:r>
          </a:p>
          <a:p>
            <a:r>
              <a:rPr lang="pt-BR" dirty="0"/>
              <a:t>Eu te dou”;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Pois, então, pecador, </a:t>
            </a:r>
          </a:p>
          <a:p>
            <a:r>
              <a:rPr lang="pt-BR" dirty="0"/>
              <a:t>considera esse amor; </a:t>
            </a:r>
          </a:p>
          <a:p>
            <a:r>
              <a:rPr lang="pt-BR" dirty="0"/>
              <a:t>Vê Jesus, que na cruz expirou. </a:t>
            </a:r>
          </a:p>
        </p:txBody>
      </p:sp>
    </p:spTree>
    <p:extLst>
      <p:ext uri="{BB962C8B-B14F-4D97-AF65-F5344CB8AC3E}">
        <p14:creationId xmlns:p14="http://schemas.microsoft.com/office/powerpoint/2010/main" val="4210407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Vê, vê, viverás! </a:t>
            </a:r>
          </a:p>
          <a:p>
            <a:r>
              <a:rPr lang="pt-BR" dirty="0"/>
              <a:t>Terás vida em olhar a </a:t>
            </a:r>
          </a:p>
          <a:p>
            <a:r>
              <a:rPr lang="pt-BR" dirty="0"/>
              <a:t>Jesus, Salvador; </a:t>
            </a:r>
          </a:p>
          <a:p>
            <a:r>
              <a:rPr lang="pt-BR" dirty="0"/>
              <a:t>Ele diz: “Vida em </a:t>
            </a:r>
          </a:p>
          <a:p>
            <a:r>
              <a:rPr lang="pt-BR" dirty="0"/>
              <a:t>Mim acharás!”</a:t>
            </a:r>
          </a:p>
        </p:txBody>
      </p:sp>
    </p:spTree>
    <p:extLst>
      <p:ext uri="{BB962C8B-B14F-4D97-AF65-F5344CB8AC3E}">
        <p14:creationId xmlns:p14="http://schemas.microsoft.com/office/powerpoint/2010/main" val="2787182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Terás vida em olhar </a:t>
            </a:r>
          </a:p>
          <a:p>
            <a:r>
              <a:rPr lang="pt-BR" dirty="0"/>
              <a:t>a Jesus, Salvador; </a:t>
            </a:r>
          </a:p>
          <a:p>
            <a:r>
              <a:rPr lang="pt-BR" dirty="0"/>
              <a:t>O Seu sangue por </a:t>
            </a:r>
          </a:p>
          <a:p>
            <a:r>
              <a:rPr lang="pt-BR" dirty="0"/>
              <a:t>mim derramou. </a:t>
            </a:r>
          </a:p>
        </p:txBody>
      </p:sp>
    </p:spTree>
    <p:extLst>
      <p:ext uri="{BB962C8B-B14F-4D97-AF65-F5344CB8AC3E}">
        <p14:creationId xmlns:p14="http://schemas.microsoft.com/office/powerpoint/2010/main" val="327838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Paga foi minha falta, </a:t>
            </a:r>
          </a:p>
          <a:p>
            <a:r>
              <a:rPr lang="pt-BR" dirty="0"/>
              <a:t>não tenho temor.</a:t>
            </a:r>
          </a:p>
          <a:p>
            <a:r>
              <a:rPr lang="pt-BR" dirty="0"/>
              <a:t>Em olhar a Jesus, salvo sou. </a:t>
            </a:r>
          </a:p>
        </p:txBody>
      </p:sp>
    </p:spTree>
    <p:extLst>
      <p:ext uri="{BB962C8B-B14F-4D97-AF65-F5344CB8AC3E}">
        <p14:creationId xmlns:p14="http://schemas.microsoft.com/office/powerpoint/2010/main" val="3231334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Vê, vê, viverás! </a:t>
            </a:r>
          </a:p>
          <a:p>
            <a:r>
              <a:rPr lang="pt-BR" dirty="0"/>
              <a:t>Terás vida em olhar a </a:t>
            </a:r>
          </a:p>
          <a:p>
            <a:r>
              <a:rPr lang="pt-BR" dirty="0"/>
              <a:t>Jesus, Salvador; </a:t>
            </a:r>
          </a:p>
          <a:p>
            <a:r>
              <a:rPr lang="pt-BR" dirty="0"/>
              <a:t>Ele diz: “Vida em </a:t>
            </a:r>
          </a:p>
          <a:p>
            <a:r>
              <a:rPr lang="pt-BR" dirty="0"/>
              <a:t>Mim acharás!”</a:t>
            </a:r>
          </a:p>
        </p:txBody>
      </p:sp>
    </p:spTree>
    <p:extLst>
      <p:ext uri="{BB962C8B-B14F-4D97-AF65-F5344CB8AC3E}">
        <p14:creationId xmlns:p14="http://schemas.microsoft.com/office/powerpoint/2010/main" val="594831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Terás vida em olhar </a:t>
            </a:r>
          </a:p>
          <a:p>
            <a:r>
              <a:rPr lang="pt-BR" dirty="0"/>
              <a:t>a Jesus, Salvador, </a:t>
            </a:r>
          </a:p>
          <a:p>
            <a:r>
              <a:rPr lang="pt-BR" dirty="0"/>
              <a:t>Pois por ti Ele tanto sofreu. </a:t>
            </a:r>
          </a:p>
        </p:txBody>
      </p:sp>
    </p:spTree>
    <p:extLst>
      <p:ext uri="{BB962C8B-B14F-4D97-AF65-F5344CB8AC3E}">
        <p14:creationId xmlns:p14="http://schemas.microsoft.com/office/powerpoint/2010/main" val="1394643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5DD19-2DAF-4591-8284-2AACAF870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VIDA POR UM OLHAR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97ECA-D133-46F8-99DC-AB69B4E2AB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C4010BF-955B-4E9B-8440-524C1A802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Deus estende o convite </a:t>
            </a:r>
          </a:p>
          <a:p>
            <a:r>
              <a:rPr lang="pt-BR" dirty="0"/>
              <a:t>ao maior transgressor; </a:t>
            </a:r>
          </a:p>
          <a:p>
            <a:r>
              <a:rPr lang="pt-BR" dirty="0"/>
              <a:t>Vê Jesus que por ti padeceu!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6423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</TotalTime>
  <Words>223</Words>
  <Application>Microsoft Office PowerPoint</Application>
  <PresentationFormat>Apresentação na tela (16:9)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VIDA POR UM OLHAR</vt:lpstr>
      <vt:lpstr>VIDA POR UM OLHAR</vt:lpstr>
      <vt:lpstr>VIDA POR UM OLHAR</vt:lpstr>
      <vt:lpstr>VIDA POR UM OLHAR</vt:lpstr>
      <vt:lpstr>VIDA POR UM OLHAR</vt:lpstr>
      <vt:lpstr>VIDA POR UM OLHAR</vt:lpstr>
      <vt:lpstr>VIDA POR UM OLHAR</vt:lpstr>
      <vt:lpstr>VIDA POR UM OLHAR</vt:lpstr>
      <vt:lpstr>VIDA POR UM OLHAR</vt:lpstr>
      <vt:lpstr>VIDA POR UM OLHAR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2019-06-12T22:05:37Z</dcterms:modified>
</cp:coreProperties>
</file>

<file path=docProps/thumbnail.jpeg>
</file>